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62" r:id="rId6"/>
    <p:sldId id="265" r:id="rId7"/>
    <p:sldId id="257" r:id="rId8"/>
    <p:sldId id="258" r:id="rId9"/>
    <p:sldId id="267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6989-BC1C-4EFD-AE43-305A2909CE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B21F-D1B3-456D-BDEA-84863BCEAC5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6/22/2016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6989-BC1C-4EFD-AE43-305A2909CE0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B21F-D1B3-456D-BDEA-84863BCEAC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6989-BC1C-4EFD-AE43-305A2909CE0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B21F-D1B3-456D-BDEA-84863BCEAC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6989-BC1C-4EFD-AE43-305A2909CE0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6/22/2016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B21F-D1B3-456D-BDEA-84863BCEAC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5674"/>
            <a:ext cx="7772400" cy="175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Winnable Battles </a:t>
            </a:r>
            <a:br>
              <a:rPr lang="en-US" sz="3600" dirty="0" smtClean="0"/>
            </a:br>
            <a:r>
              <a:rPr lang="en-US" sz="3600" dirty="0" smtClean="0"/>
              <a:t>Report on State Action Plan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June 22,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631" y="4419600"/>
            <a:ext cx="7467600" cy="894904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 smtClean="0"/>
              <a:t>New Mexico</a:t>
            </a:r>
          </a:p>
          <a:p>
            <a:endParaRPr lang="en-US" dirty="0"/>
          </a:p>
        </p:txBody>
      </p:sp>
      <p:pic>
        <p:nvPicPr>
          <p:cNvPr id="8" name="Picture 7" descr="ASTHO-Final-Logo 3-6-7 cu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4114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americansforthearts.org/sites/default/files/images/information_services/economic_impact/NCSL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85750"/>
            <a:ext cx="19050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85800"/>
            <a:ext cx="80030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Our biggest “ah </a:t>
            </a:r>
            <a:r>
              <a:rPr lang="en-US" dirty="0" err="1" smtClean="0"/>
              <a:t>ha’s</a:t>
            </a:r>
            <a:r>
              <a:rPr lang="en-US" dirty="0" smtClean="0"/>
              <a:t>”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924800" cy="3886200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Lack of adequate training on insertion and removal of LARCs.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Flavored tobacco/cigars is not covered under current FDA regulations.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Big improvements can happen from prioritizing teen pregnancy and tobacco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Common ground everywhere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martha.king\Documents\Images\idea lightbul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28600"/>
            <a:ext cx="1305998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Actions: </a:t>
            </a:r>
            <a:endParaRPr lang="en-US" sz="2400" b="1" u="sng" dirty="0" smtClean="0"/>
          </a:p>
          <a:p>
            <a:pPr>
              <a:buNone/>
            </a:pPr>
            <a:endParaRPr lang="en-US" sz="2400" u="sng" dirty="0" smtClean="0"/>
          </a:p>
          <a:p>
            <a:pPr lvl="0"/>
            <a:r>
              <a:rPr lang="en-US" sz="2400" b="1" dirty="0" smtClean="0"/>
              <a:t>Increase </a:t>
            </a:r>
            <a:r>
              <a:rPr lang="en-US" sz="2400" b="1" dirty="0"/>
              <a:t>Provider Education and </a:t>
            </a:r>
            <a:r>
              <a:rPr lang="en-US" sz="2400" b="1" dirty="0" smtClean="0"/>
              <a:t>Training</a:t>
            </a:r>
          </a:p>
          <a:p>
            <a:pPr marL="109728" lvl="0" indent="0">
              <a:buNone/>
            </a:pPr>
            <a:endParaRPr lang="en-US" sz="2400" b="1" dirty="0" smtClean="0"/>
          </a:p>
          <a:p>
            <a:pPr lvl="0"/>
            <a:r>
              <a:rPr lang="en-US" sz="2400" b="1" dirty="0"/>
              <a:t>Expand Service Learning and Positive Youth Development Opportunities for </a:t>
            </a:r>
            <a:r>
              <a:rPr lang="en-US" sz="2400" b="1" dirty="0" smtClean="0"/>
              <a:t>Teenagers</a:t>
            </a:r>
          </a:p>
          <a:p>
            <a:pPr marL="109728" lvl="0" indent="0">
              <a:buNone/>
            </a:pPr>
            <a:r>
              <a:rPr lang="en-US" sz="2400" b="1" dirty="0" smtClean="0"/>
              <a:t> </a:t>
            </a:r>
          </a:p>
          <a:p>
            <a:pPr lvl="0"/>
            <a:r>
              <a:rPr lang="en-US" sz="2400" b="1" dirty="0"/>
              <a:t>Work to Eliminate Prior Authorization for LARCs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Goal 1: </a:t>
            </a:r>
            <a:r>
              <a:rPr lang="en-US" sz="3100" dirty="0">
                <a:effectLst/>
              </a:rPr>
              <a:t>Reduce the Rate of Teen Pregnancy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Actions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/>
              <a:t>Working with Tribal Governments and </a:t>
            </a:r>
            <a:r>
              <a:rPr lang="en-US" b="1" dirty="0" smtClean="0"/>
              <a:t>Casinos</a:t>
            </a:r>
          </a:p>
          <a:p>
            <a:endParaRPr lang="en-US" dirty="0"/>
          </a:p>
          <a:p>
            <a:r>
              <a:rPr lang="en-US" b="1" dirty="0" smtClean="0"/>
              <a:t>Reduce </a:t>
            </a:r>
            <a:r>
              <a:rPr lang="en-US" b="1" dirty="0"/>
              <a:t>Access to Tobacco by </a:t>
            </a:r>
            <a:r>
              <a:rPr lang="en-US" b="1" dirty="0" smtClean="0"/>
              <a:t>Youth</a:t>
            </a:r>
          </a:p>
          <a:p>
            <a:endParaRPr lang="en-US" b="1" dirty="0" smtClean="0"/>
          </a:p>
          <a:p>
            <a:r>
              <a:rPr lang="en-US" b="1" dirty="0" smtClean="0"/>
              <a:t>Protect </a:t>
            </a:r>
            <a:r>
              <a:rPr lang="en-US" b="1" dirty="0"/>
              <a:t>Tobacco Cessation </a:t>
            </a:r>
            <a:r>
              <a:rPr lang="en-US" b="1" dirty="0" smtClean="0"/>
              <a:t>Funding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Goal 2</a:t>
            </a:r>
            <a:r>
              <a:rPr lang="en-US" dirty="0" smtClean="0"/>
              <a:t>: </a:t>
            </a:r>
            <a:r>
              <a:rPr lang="en-US" dirty="0">
                <a:effectLst/>
              </a:rPr>
              <a:t>Reduce the Prevalence of Tobacco Use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The team will meet in-person on September 28 and will meet quarterly after that.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In mid to late August, share background knowledge and comprehensive list of items already in progress for review prior to the first </a:t>
            </a:r>
            <a:r>
              <a:rPr lang="en-US" dirty="0" smtClean="0"/>
              <a:t>meeting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Potential TA will be discussed/decided in the first meeting.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Follow up, Summary and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5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90600"/>
            <a:ext cx="8534400" cy="4800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160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Office Theme</vt:lpstr>
      <vt:lpstr>1_Office Theme</vt:lpstr>
      <vt:lpstr>2_Office Theme</vt:lpstr>
      <vt:lpstr>Winnable Battles  Report on State Action Plan  June 22, 2016</vt:lpstr>
      <vt:lpstr>PowerPoint Presentation</vt:lpstr>
      <vt:lpstr>Our biggest “ah ha’s”  </vt:lpstr>
      <vt:lpstr>Goal 1: Reduce the Rate of Teen Pregnancy  </vt:lpstr>
      <vt:lpstr>Goal 2: Reduce the Prevalence of Tobacco Use </vt:lpstr>
      <vt:lpstr>Follow up, Summary and Conclusion</vt:lpstr>
      <vt:lpstr>PowerPoint Presentation</vt:lpstr>
    </vt:vector>
  </TitlesOfParts>
  <Company>NCSL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Addiction Studies Program Report on State Action Plan  June 29, 2013</dc:title>
  <dc:creator>karmen.hanson</dc:creator>
  <cp:lastModifiedBy>Sydne Harwick</cp:lastModifiedBy>
  <cp:revision>34</cp:revision>
  <dcterms:created xsi:type="dcterms:W3CDTF">2013-06-26T17:23:01Z</dcterms:created>
  <dcterms:modified xsi:type="dcterms:W3CDTF">2016-06-22T16:15:11Z</dcterms:modified>
</cp:coreProperties>
</file>